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9" r:id="rId2"/>
    <p:sldId id="266" r:id="rId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mo" id="{3AAD51C1-0A54-41AC-85D9-594503200C41}">
          <p14:sldIdLst>
            <p14:sldId id="259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8B3"/>
    <a:srgbClr val="FFFFFF"/>
    <a:srgbClr val="0191FB"/>
    <a:srgbClr val="70AD47"/>
    <a:srgbClr val="F4EDE2"/>
    <a:srgbClr val="036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23911-2276-47F9-85B8-A7B0924E5F69}" v="23" dt="2021-08-02T09:55:12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E4411-2177-4707-A1AA-B0B2CA0D765F}" type="datetimeFigureOut">
              <a:rPr lang="vi-VN" smtClean="0"/>
              <a:t>20/06/2022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23E12-B797-44FB-9B58-639BF392CA5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269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23E12-B797-44FB-9B58-639BF392CA5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241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23E12-B797-44FB-9B58-639BF392CA5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56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2AB0-3A8D-4717-929D-7D3C819D8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6A02A-05F3-4E48-BE17-F60DAB49F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F64C5-0D57-4029-89C3-7E9717AB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88605-1DD5-43B2-893F-0C1BA5526AAE}" type="datetime1">
              <a:rPr lang="vi-VN" smtClean="0"/>
              <a:t>20/06/2022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15DEE-CF82-439B-A455-176C279A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BF9B1-A328-487A-89F0-712BF935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860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057A-2D2C-4F09-9868-784C6F4E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E539B9-6355-4067-B4AE-DDD7A63A6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370D5-98BF-4DF7-8347-9A6B0A5A8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9538-6BF4-4AA7-8E78-F17588275F31}" type="datetime1">
              <a:rPr lang="vi-VN" smtClean="0"/>
              <a:t>20/06/2022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F1AC1-AA20-4F91-B2B4-5767FC1ED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77A3B-00AB-4AC5-B3B9-C156DFE2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66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9FEED-D357-4208-998F-D9618330F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41FC6-74C6-4059-AD32-6FF85072E6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E73B-C954-4F46-9ADC-E761954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3436-C776-4B65-A2F0-DB355F4AFDD7}" type="datetime1">
              <a:rPr lang="vi-VN" smtClean="0"/>
              <a:t>20/06/2022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5AA6-7AEF-4710-8DE5-0F70A9F0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AFED8-0491-496D-A805-086EC747E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700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2E2C-F1B7-4198-988F-B09A168A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8784-7268-4864-803E-5115F588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0B689-EC4F-4311-8A75-67CC2195A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2B8C-44D8-4D02-A5E2-9D5CC2BBE0EB}" type="datetime1">
              <a:rPr lang="vi-VN" smtClean="0"/>
              <a:t>20/06/2022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58033-9752-45A0-A041-A22D1D90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7A859-A105-44C6-BF0A-244D66243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377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C771-A883-42BC-9338-2D329953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4FFAE8-9AB4-4877-918F-3913A5313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689A1-915C-4FE7-821F-3DC2DF5F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5545F-EB8B-4E87-ABDD-8CFA072B0306}" type="datetime1">
              <a:rPr lang="vi-VN" smtClean="0"/>
              <a:t>20/06/2022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B90CEF-E9E4-460F-9008-4D9D4F6A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5355-AE05-483F-8B62-E3D1168F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87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068ED-6236-492C-9469-3E8B2D9C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7183C-C62F-442C-AB1A-3261AF4CE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F5DB5-565A-48ED-B1BE-26E4042A2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FFCE1-CE3F-4DAD-A1EA-AAE39289F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AFA82-E74F-47F5-9D2C-C6A8BDFE70C2}" type="datetime1">
              <a:rPr lang="vi-VN" smtClean="0"/>
              <a:t>20/06/2022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C6B1C-BB45-41DD-8FC7-6FA3C556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9359D-D7D8-4D95-9AF1-6E5F851C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844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D86E-CC38-42CF-B124-97D56B3F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4FCA0-A149-49E3-A114-1944C045E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9685C-C9C0-4441-9541-5569196FE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2ED250-4867-41F2-B7F1-F795282F7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D4D02A-53F4-4F2C-A821-AE312AC36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31856-55B7-480C-B098-EE13A0EC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9989-77D5-4D8B-A423-04F11487730E}" type="datetime1">
              <a:rPr lang="vi-VN" smtClean="0"/>
              <a:t>20/06/2022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901CC3-9825-4821-93CC-433A9634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F4D59-DDE6-4DB1-8829-08CCE7C0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398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0B7B9-6FB5-42F8-9C34-B333FC53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EA0D0-8821-4A17-BFDE-B22F41D7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DC29-5D54-4608-99CC-79B4F1FBBBD8}" type="datetime1">
              <a:rPr lang="vi-VN" smtClean="0"/>
              <a:t>20/06/2022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84692-9F3D-4E46-8421-1DAE4B10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679F8-51A4-4666-BF33-C5F7B80FD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166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021BD-1B55-4C54-8450-87BE0B2A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8C38-9499-42B4-A6A1-99AE446AE4B0}" type="datetime1">
              <a:rPr lang="vi-VN" smtClean="0"/>
              <a:t>20/06/2022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FCFD9-C520-4C48-9C59-4785C842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78F161-C499-4EAA-B4CB-7273042D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622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CED4-CFA9-46EE-A9A9-70357688C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42D03-3655-4B31-8C20-3E1A75432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6F20D-678C-4346-B9DE-3C8FB5045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2DFA7-F139-4C28-AF7B-06AE277F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38B5-59EA-496A-AD7D-AD4E66430879}" type="datetime1">
              <a:rPr lang="vi-VN" smtClean="0"/>
              <a:t>20/06/2022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15516-92DA-420E-882E-9E75BDB0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9AED0-4896-4656-89EF-E29E5ED3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57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848A-C4F3-4097-89EB-F961CEE5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096F1B-8520-4B37-A8C4-6FAC7052D4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F0340-B982-4D23-B8D9-A4EF5890F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717CF-D08D-403C-ACF1-D2313982C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9C03-FB23-43D9-9DEB-B40A8943FC16}" type="datetime1">
              <a:rPr lang="vi-VN" smtClean="0"/>
              <a:t>20/06/2022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50FC1-52E8-41A0-B848-3F022192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5ED287-B918-4A96-97EE-56E4C6295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7454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02F8B-D27B-4504-B76C-8B6454945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DB327-BF75-490D-95F2-A719B14AE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8AD35-7C81-474C-B475-7B4D0A713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85666-0906-46EE-ACB8-E77A3E4E8BF1}" type="datetime1">
              <a:rPr lang="vi-VN" smtClean="0"/>
              <a:t>20/06/2022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A9273-61BA-4745-83DB-76D384A35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99101-A6D2-4FFD-BFC6-DBCA99A86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DB224-0124-46DE-8EF0-394BFD27707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24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>
            <a:extLst>
              <a:ext uri="{FF2B5EF4-FFF2-40B4-BE49-F238E27FC236}">
                <a16:creationId xmlns:a16="http://schemas.microsoft.com/office/drawing/2014/main" id="{5CABC4EE-8C65-4C33-BEBE-D3FEB6126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286"/>
            <a:ext cx="3501204" cy="6506210"/>
          </a:xfrm>
          <a:prstGeom prst="rect">
            <a:avLst/>
          </a:prstGeom>
          <a:solidFill>
            <a:srgbClr val="F4EDE2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/>
            <a:endParaRPr lang="en-US" sz="2400" b="1" kern="14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kern="1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2400" b="1" kern="1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</a:p>
          <a:p>
            <a:pPr algn="ctr"/>
            <a:r>
              <a:rPr lang="en-US" sz="2400" b="1" kern="1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Tuyển Sinh Đầu Cấp</a:t>
            </a:r>
            <a:endParaRPr lang="vi-VN" sz="1000" kern="140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000" kern="1400">
                <a:solidFill>
                  <a:srgbClr val="212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1000" kern="140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kern="1400">
                <a:solidFill>
                  <a:srgbClr val="212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 cập vào địa chỉ</a:t>
            </a:r>
            <a:endParaRPr lang="vi-VN" sz="1100" kern="140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kern="140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https://binhduong.tsdc.vnedu.vn/</a:t>
            </a:r>
            <a:r>
              <a:rPr lang="en-US" sz="1600" b="1" kern="14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1050" kern="140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2400" kern="1400">
                <a:solidFill>
                  <a:srgbClr val="212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1000" kern="140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2400" kern="1400">
                <a:solidFill>
                  <a:srgbClr val="212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1000" kern="140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1400" b="1" kern="1400">
                <a:solidFill>
                  <a:srgbClr val="212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10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33A97-9C3C-4CFC-A987-29CAA61FA3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506210"/>
            <a:ext cx="12192000" cy="351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BAACD-6B12-4911-959F-1F95FD8D4F93}"/>
              </a:ext>
            </a:extLst>
          </p:cNvPr>
          <p:cNvSpPr txBox="1"/>
          <p:nvPr/>
        </p:nvSpPr>
        <p:spPr>
          <a:xfrm>
            <a:off x="3525873" y="-1492"/>
            <a:ext cx="38732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Đăng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thống</a:t>
            </a:r>
          </a:p>
          <a:p>
            <a:pPr algn="ctr"/>
            <a:r>
              <a:rPr lang="vi-VN" sz="1400">
                <a:solidFill>
                  <a:srgbClr val="636D79"/>
                </a:solidFill>
                <a:latin typeface="Roboto" panose="02000000000000000000" pitchFamily="2" charset="0"/>
              </a:rPr>
              <a:t>( </a:t>
            </a:r>
            <a:r>
              <a:rPr lang="vi-VN" sz="1400" b="0">
                <a:solidFill>
                  <a:srgbClr val="636D79"/>
                </a:solidFill>
                <a:effectLst/>
                <a:latin typeface="Roboto" panose="02000000000000000000" pitchFamily="2" charset="0"/>
              </a:rPr>
              <a:t>Tài khoản đã đăng ký sử dụng </a:t>
            </a:r>
            <a:r>
              <a:rPr lang="vi-VN" sz="1400" b="0">
                <a:solidFill>
                  <a:srgbClr val="F66B49"/>
                </a:solidFill>
                <a:effectLst/>
                <a:latin typeface="Roboto" panose="02000000000000000000" pitchFamily="2" charset="0"/>
              </a:rPr>
              <a:t>VnEdu Connect</a:t>
            </a:r>
            <a:r>
              <a:rPr lang="vi-VN" sz="1400" b="0">
                <a:solidFill>
                  <a:srgbClr val="636D79"/>
                </a:solidFill>
                <a:effectLst/>
                <a:latin typeface="Roboto" panose="02000000000000000000" pitchFamily="2" charset="0"/>
              </a:rPr>
              <a:t> có thể sử dụng để đăng nhập trên hệ thống </a:t>
            </a:r>
            <a:r>
              <a:rPr lang="vi-VN" sz="1400" b="0">
                <a:solidFill>
                  <a:srgbClr val="F66B49"/>
                </a:solidFill>
                <a:effectLst/>
                <a:latin typeface="Roboto" panose="02000000000000000000" pitchFamily="2" charset="0"/>
              </a:rPr>
              <a:t>Tuyển Sinh Đầu Cấp</a:t>
            </a:r>
            <a:r>
              <a:rPr lang="vi-VN" sz="1400">
                <a:solidFill>
                  <a:srgbClr val="636D79"/>
                </a:solidFill>
                <a:latin typeface="Roboto" panose="02000000000000000000" pitchFamily="2" charset="0"/>
              </a:rPr>
              <a:t>)</a:t>
            </a:r>
            <a:endParaRPr lang="vi-V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C2D4D2-C138-4AAF-8B39-97E5B2FDA5D7}"/>
              </a:ext>
            </a:extLst>
          </p:cNvPr>
          <p:cNvSpPr txBox="1"/>
          <p:nvPr/>
        </p:nvSpPr>
        <p:spPr>
          <a:xfrm>
            <a:off x="3525872" y="1540654"/>
            <a:ext cx="3664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Đăng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9511C2-7E55-4033-9F7E-533613C3BEDA}"/>
              </a:ext>
            </a:extLst>
          </p:cNvPr>
          <p:cNvSpPr txBox="1"/>
          <p:nvPr/>
        </p:nvSpPr>
        <p:spPr>
          <a:xfrm>
            <a:off x="3515222" y="2393072"/>
            <a:ext cx="4005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tuyển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A5F18-5E67-4C61-ACBE-2758C7A44311}"/>
              </a:ext>
            </a:extLst>
          </p:cNvPr>
          <p:cNvSpPr txBox="1"/>
          <p:nvPr/>
        </p:nvSpPr>
        <p:spPr>
          <a:xfrm>
            <a:off x="3550889" y="4164212"/>
            <a:ext cx="226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329" y="4030822"/>
            <a:ext cx="330598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Hướng</a:t>
            </a:r>
            <a:r>
              <a:rPr lang="en-US" dirty="0"/>
              <a:t> </a:t>
            </a:r>
            <a:r>
              <a:rPr lang="en-US" dirty="0" err="1"/>
              <a:t>dẫn</a:t>
            </a:r>
            <a:r>
              <a:rPr lang="en-US" dirty="0"/>
              <a:t> </a:t>
            </a:r>
            <a:r>
              <a:rPr lang="en-US" dirty="0" err="1"/>
              <a:t>sư</a:t>
            </a:r>
            <a:r>
              <a:rPr lang="en-US" dirty="0"/>
              <a:t>̉ </a:t>
            </a:r>
            <a:r>
              <a:rPr lang="en-US" dirty="0" err="1"/>
              <a:t>dụng</a:t>
            </a:r>
            <a:r>
              <a:rPr lang="en-US" dirty="0"/>
              <a:t> </a:t>
            </a:r>
            <a:r>
              <a:rPr lang="en-US" dirty="0" err="1"/>
              <a:t>hê</a:t>
            </a:r>
            <a:r>
              <a:rPr lang="en-US" dirty="0"/>
              <a:t>̣ </a:t>
            </a:r>
            <a:r>
              <a:rPr lang="en-US" dirty="0" err="1"/>
              <a:t>thống</a:t>
            </a:r>
            <a:r>
              <a:rPr lang="en-US" dirty="0"/>
              <a:t> “</a:t>
            </a:r>
            <a:r>
              <a:rPr lang="en-US" dirty="0" err="1"/>
              <a:t>Tuyển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đầu</a:t>
            </a:r>
            <a:r>
              <a:rPr lang="en-US" dirty="0"/>
              <a:t> </a:t>
            </a:r>
            <a:r>
              <a:rPr lang="en-US" dirty="0" err="1"/>
              <a:t>cấp</a:t>
            </a:r>
            <a:r>
              <a:rPr lang="en-US" dirty="0"/>
              <a:t>” </a:t>
            </a:r>
          </a:p>
          <a:p>
            <a:pPr algn="ctr"/>
            <a:r>
              <a:rPr lang="en-US" dirty="0" err="1"/>
              <a:t>dành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PHHS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091" y="1576725"/>
            <a:ext cx="4494792" cy="4865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403" y="4470600"/>
            <a:ext cx="4582566" cy="20356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247" y="60286"/>
            <a:ext cx="4452861" cy="150766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4E25A485-7328-C633-6AC0-413DB4E44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9091" y="2099725"/>
            <a:ext cx="4777310" cy="224698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05FD658-D6B7-EC88-613B-F635EF31A4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99" y="4954152"/>
            <a:ext cx="3467450" cy="600002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DB4DD14-9772-7721-EACC-B1CF93C106BC}"/>
              </a:ext>
            </a:extLst>
          </p:cNvPr>
          <p:cNvSpPr txBox="1"/>
          <p:nvPr/>
        </p:nvSpPr>
        <p:spPr>
          <a:xfrm>
            <a:off x="15599" y="5573126"/>
            <a:ext cx="3485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>
                <a:solidFill>
                  <a:srgbClr val="0070C0"/>
                </a:solidFill>
              </a:rPr>
              <a:t>https://binhduong.tsdc.vnedu.vn/trick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33DF539-E970-E99F-5EF3-AF26FAD0C0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29" y="2172552"/>
            <a:ext cx="3343216" cy="180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4">
            <a:extLst>
              <a:ext uri="{FF2B5EF4-FFF2-40B4-BE49-F238E27FC236}">
                <a16:creationId xmlns:a16="http://schemas.microsoft.com/office/drawing/2014/main" id="{5CABC4EE-8C65-4C33-BEBE-D3FEB6126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501204" cy="6506210"/>
          </a:xfrm>
          <a:prstGeom prst="rect">
            <a:avLst/>
          </a:prstGeom>
          <a:solidFill>
            <a:srgbClr val="F4EDE2"/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ctr"/>
            <a:endParaRPr lang="en-US" sz="2400" b="1" kern="14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kern="1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2400" b="1" kern="14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</a:p>
          <a:p>
            <a:pPr algn="ctr"/>
            <a:r>
              <a:rPr lang="en-US" sz="2400" b="1" kern="1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Tuyển Sinh Đầu Cấp</a:t>
            </a:r>
            <a:endParaRPr lang="vi-VN" sz="1000" kern="140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2000" kern="1400">
                <a:solidFill>
                  <a:srgbClr val="212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1000" kern="140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kern="1400">
                <a:solidFill>
                  <a:srgbClr val="212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 cập vào địa chỉ</a:t>
            </a:r>
            <a:endParaRPr lang="vi-VN" sz="1100" kern="140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u="sng" kern="140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https://binhduong.tsdc.vnedu.vn/</a:t>
            </a:r>
            <a:r>
              <a:rPr lang="en-US" sz="1600" b="1" kern="14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1050" kern="140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2400" kern="1400">
                <a:solidFill>
                  <a:srgbClr val="212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1000" kern="140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2400" kern="1400">
                <a:solidFill>
                  <a:srgbClr val="212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1000" kern="140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400"/>
              </a:lnSpc>
            </a:pPr>
            <a:r>
              <a:rPr lang="en-US" sz="1400" b="1" kern="1400">
                <a:solidFill>
                  <a:srgbClr val="2121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vi-VN" sz="1000" kern="1400" dirty="0">
              <a:solidFill>
                <a:srgbClr val="2121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733A97-9C3C-4CFC-A987-29CAA61FA3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6506210"/>
            <a:ext cx="12192000" cy="3517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3BAACD-6B12-4911-959F-1F95FD8D4F93}"/>
              </a:ext>
            </a:extLst>
          </p:cNvPr>
          <p:cNvSpPr txBox="1"/>
          <p:nvPr/>
        </p:nvSpPr>
        <p:spPr>
          <a:xfrm>
            <a:off x="3521475" y="55431"/>
            <a:ext cx="3826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Điền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9511C2-7E55-4033-9F7E-533613C3BEDA}"/>
              </a:ext>
            </a:extLst>
          </p:cNvPr>
          <p:cNvSpPr txBox="1"/>
          <p:nvPr/>
        </p:nvSpPr>
        <p:spPr>
          <a:xfrm>
            <a:off x="3515222" y="3264860"/>
            <a:ext cx="2991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Tải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đính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kèm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thống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3BA5F18-5E67-4C61-ACBE-2758C7A44311}"/>
              </a:ext>
            </a:extLst>
          </p:cNvPr>
          <p:cNvSpPr txBox="1"/>
          <p:nvPr/>
        </p:nvSpPr>
        <p:spPr>
          <a:xfrm>
            <a:off x="3515222" y="4630634"/>
            <a:ext cx="2269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29" y="2172552"/>
            <a:ext cx="3343216" cy="1800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592" y="439433"/>
            <a:ext cx="4500448" cy="1454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344" y="541043"/>
            <a:ext cx="4424656" cy="14108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811" y="1944659"/>
            <a:ext cx="7933132" cy="13086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9990" y="3258095"/>
            <a:ext cx="5593178" cy="933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7573" y="3992797"/>
            <a:ext cx="6173418" cy="6328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33439" y="4179080"/>
            <a:ext cx="800000" cy="476190"/>
          </a:xfrm>
          <a:prstGeom prst="rect">
            <a:avLst/>
          </a:prstGeom>
        </p:spPr>
      </p:pic>
      <p:sp>
        <p:nvSpPr>
          <p:cNvPr id="23" name="Right Arrow 22"/>
          <p:cNvSpPr/>
          <p:nvPr/>
        </p:nvSpPr>
        <p:spPr>
          <a:xfrm>
            <a:off x="9780991" y="4031841"/>
            <a:ext cx="1191635" cy="67219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Chọn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326" y="4670168"/>
            <a:ext cx="4476190" cy="34285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5312" y="5005236"/>
            <a:ext cx="3902533" cy="150097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3BA5F18-5E67-4C61-ACBE-2758C7A44311}"/>
              </a:ext>
            </a:extLst>
          </p:cNvPr>
          <p:cNvSpPr txBox="1"/>
          <p:nvPr/>
        </p:nvSpPr>
        <p:spPr>
          <a:xfrm>
            <a:off x="3501204" y="5568421"/>
            <a:ext cx="4266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6E095F3B-805E-5B88-16AC-1C1FFEA6EBA6}"/>
              </a:ext>
            </a:extLst>
          </p:cNvPr>
          <p:cNvSpPr txBox="1"/>
          <p:nvPr/>
        </p:nvSpPr>
        <p:spPr>
          <a:xfrm>
            <a:off x="96329" y="4030822"/>
            <a:ext cx="3305989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Hướng</a:t>
            </a:r>
            <a:r>
              <a:rPr lang="en-US" dirty="0"/>
              <a:t> </a:t>
            </a:r>
            <a:r>
              <a:rPr lang="en-US" dirty="0" err="1"/>
              <a:t>dẫn</a:t>
            </a:r>
            <a:r>
              <a:rPr lang="en-US" dirty="0"/>
              <a:t> </a:t>
            </a:r>
            <a:r>
              <a:rPr lang="en-US" dirty="0" err="1"/>
              <a:t>sư</a:t>
            </a:r>
            <a:r>
              <a:rPr lang="en-US" dirty="0"/>
              <a:t>̉ </a:t>
            </a:r>
            <a:r>
              <a:rPr lang="en-US" dirty="0" err="1"/>
              <a:t>dụng</a:t>
            </a:r>
            <a:r>
              <a:rPr lang="en-US" dirty="0"/>
              <a:t> </a:t>
            </a:r>
            <a:r>
              <a:rPr lang="en-US" dirty="0" err="1"/>
              <a:t>hê</a:t>
            </a:r>
            <a:r>
              <a:rPr lang="en-US" dirty="0"/>
              <a:t>̣ </a:t>
            </a:r>
            <a:r>
              <a:rPr lang="en-US" dirty="0" err="1"/>
              <a:t>thống</a:t>
            </a:r>
            <a:r>
              <a:rPr lang="en-US" dirty="0"/>
              <a:t> “</a:t>
            </a:r>
            <a:r>
              <a:rPr lang="en-US" dirty="0" err="1"/>
              <a:t>Tuyển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đầu</a:t>
            </a:r>
            <a:r>
              <a:rPr lang="en-US" dirty="0"/>
              <a:t> </a:t>
            </a:r>
            <a:r>
              <a:rPr lang="en-US" dirty="0" err="1"/>
              <a:t>cấp</a:t>
            </a:r>
            <a:r>
              <a:rPr lang="en-US" dirty="0"/>
              <a:t>” </a:t>
            </a:r>
          </a:p>
          <a:p>
            <a:pPr algn="ctr"/>
            <a:r>
              <a:rPr lang="en-US" dirty="0" err="1"/>
              <a:t>dành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PHHS</a:t>
            </a: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80F4E712-3A3D-2162-7972-14A73838A0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599" y="5097183"/>
            <a:ext cx="3467450" cy="600002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D69A4297-C650-D1F2-5EFC-46DA0793264E}"/>
              </a:ext>
            </a:extLst>
          </p:cNvPr>
          <p:cNvSpPr txBox="1"/>
          <p:nvPr/>
        </p:nvSpPr>
        <p:spPr>
          <a:xfrm>
            <a:off x="15599" y="5749714"/>
            <a:ext cx="3485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>
                <a:solidFill>
                  <a:srgbClr val="0070C0"/>
                </a:solidFill>
              </a:rPr>
              <a:t>https://binhduong.tsdc.vnedu.vn/trick</a:t>
            </a:r>
          </a:p>
        </p:txBody>
      </p:sp>
    </p:spTree>
    <p:extLst>
      <p:ext uri="{BB962C8B-B14F-4D97-AF65-F5344CB8AC3E}">
        <p14:creationId xmlns:p14="http://schemas.microsoft.com/office/powerpoint/2010/main" val="3378180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198</Words>
  <Application>Microsoft Office PowerPoint</Application>
  <PresentationFormat>Màn hình rộng</PresentationFormat>
  <Paragraphs>36</Paragraphs>
  <Slides>2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Times New Roman</vt:lpstr>
      <vt:lpstr>Office Theme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Binh</dc:creator>
  <cp:lastModifiedBy>VNPT LinhND</cp:lastModifiedBy>
  <cp:revision>30</cp:revision>
  <cp:lastPrinted>2021-07-31T11:20:27Z</cp:lastPrinted>
  <dcterms:created xsi:type="dcterms:W3CDTF">2021-07-31T02:07:00Z</dcterms:created>
  <dcterms:modified xsi:type="dcterms:W3CDTF">2022-06-20T03:17:14Z</dcterms:modified>
</cp:coreProperties>
</file>